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0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37320"/>
            <a:ext cx="9071640" cy="5816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196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196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37320"/>
            <a:ext cx="9071640" cy="5816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05900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タイトルテキストの書式を編集するにはクリックします。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アウトラインテキストの書式を編集するにはクリックします。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2</a:t>
            </a:r>
            <a:r>
              <a:rPr lang="en-US"/>
              <a:t>レベル目のアウトライン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3</a:t>
            </a:r>
            <a:r>
              <a:rPr lang="en-US"/>
              <a:t>レベル目のアウトライン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4</a:t>
            </a:r>
            <a:r>
              <a:rPr lang="en-US"/>
              <a:t>レベル目のアウトライン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5</a:t>
            </a:r>
            <a:r>
              <a:rPr lang="en-US"/>
              <a:t>レベル目のアウトライン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6</a:t>
            </a:r>
            <a:r>
              <a:rPr lang="en-US"/>
              <a:t>レベル目のアウトライン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7</a:t>
            </a:r>
            <a:r>
              <a:rPr lang="en-US"/>
              <a:t>レベル目のアウトライン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&lt;日付/時刻&gt;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&lt;フッター&gt;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01F15111-A131-4191-A1E1-51E191017151}" type="slidenum">
              <a:rPr lang="en-US"/>
              <a:t>&lt;番号&gt;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タイトルテキストの書式を編集するにはクリックします。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アウトラインテキストの書式を編集するにはクリックします。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2</a:t>
            </a:r>
            <a:r>
              <a:rPr lang="en-US"/>
              <a:t>レベル目のアウトライン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3</a:t>
            </a:r>
            <a:r>
              <a:rPr lang="en-US"/>
              <a:t>レベル目のアウトライン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4</a:t>
            </a:r>
            <a:r>
              <a:rPr lang="en-US"/>
              <a:t>レベル目のアウトライン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5</a:t>
            </a:r>
            <a:r>
              <a:rPr lang="en-US"/>
              <a:t>レベル目のアウトライン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6</a:t>
            </a:r>
            <a:r>
              <a:rPr lang="en-US"/>
              <a:t>レベル目のアウトライン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7</a:t>
            </a:r>
            <a:r>
              <a:rPr lang="en-US"/>
              <a:t>レベル目のアウトライン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504000" y="6671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&lt;日付/時刻&gt;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3447360" y="6671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&lt;フッター&gt;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227360" y="6671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A1E141F1-51D1-4121-9181-F1314181A1A1}" type="slidenum">
              <a:rPr lang="en-US" sz="1400"/>
              <a:t>&lt;番号&gt;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4000" y="337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b="1" lang="en-US"/>
              <a:t>トラクション シューズ 組織図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4032000" y="1728000"/>
            <a:ext cx="2520000" cy="504000"/>
          </a:xfrm>
          <a:prstGeom prst="rect">
            <a:avLst/>
          </a:prstGeom>
          <a:solidFill>
            <a:srgbClr val="ffffff"/>
          </a:solidFill>
          <a:ln w="36000">
            <a:solidFill>
              <a:srgbClr val="808080"/>
            </a:solidFill>
            <a:round/>
          </a:ln>
        </p:spPr>
        <p:txBody>
          <a:bodyPr anchor="ctr" bIns="63000" lIns="108000" rIns="108000" tIns="63000" wrap="none"/>
          <a:p>
            <a:pPr algn="ctr"/>
            <a:r>
              <a:rPr lang="en-US"/>
              <a:t>取締役会</a:t>
            </a:r>
            <a:endParaRPr/>
          </a:p>
        </p:txBody>
      </p:sp>
      <p:sp>
        <p:nvSpPr>
          <p:cNvPr id="76" name="CustomShape 3"/>
          <p:cNvSpPr/>
          <p:nvPr/>
        </p:nvSpPr>
        <p:spPr>
          <a:xfrm>
            <a:off x="1708560" y="2827440"/>
            <a:ext cx="1341720" cy="504000"/>
          </a:xfrm>
          <a:prstGeom prst="rect">
            <a:avLst/>
          </a:prstGeom>
          <a:solidFill>
            <a:srgbClr val="ffffff"/>
          </a:solidFill>
          <a:ln w="36000">
            <a:solidFill>
              <a:srgbClr val="808080"/>
            </a:solidFill>
            <a:round/>
          </a:ln>
        </p:spPr>
        <p:txBody>
          <a:bodyPr anchor="ctr" bIns="63000" lIns="108000" rIns="108000" tIns="63000" wrap="none"/>
          <a:p>
            <a:pPr algn="ctr"/>
            <a:r>
              <a:rPr lang="en-US"/>
              <a:t>人事部門</a:t>
            </a:r>
            <a:endParaRPr/>
          </a:p>
        </p:txBody>
      </p:sp>
      <p:sp>
        <p:nvSpPr>
          <p:cNvPr id="77" name="CustomShape 4"/>
          <p:cNvSpPr/>
          <p:nvPr/>
        </p:nvSpPr>
        <p:spPr>
          <a:xfrm>
            <a:off x="3220560" y="2827440"/>
            <a:ext cx="1341720" cy="504000"/>
          </a:xfrm>
          <a:prstGeom prst="rect">
            <a:avLst/>
          </a:prstGeom>
          <a:solidFill>
            <a:srgbClr val="ffffff"/>
          </a:solidFill>
          <a:ln w="36000">
            <a:solidFill>
              <a:srgbClr val="808080"/>
            </a:solidFill>
            <a:round/>
          </a:ln>
        </p:spPr>
        <p:txBody>
          <a:bodyPr anchor="ctr" bIns="63000" lIns="108000" rIns="108000" tIns="63000" wrap="none"/>
          <a:p>
            <a:pPr algn="ctr"/>
            <a:r>
              <a:rPr lang="en-US"/>
              <a:t>開発部門</a:t>
            </a:r>
            <a:endParaRPr/>
          </a:p>
        </p:txBody>
      </p:sp>
      <p:sp>
        <p:nvSpPr>
          <p:cNvPr id="78" name="CustomShape 5"/>
          <p:cNvSpPr/>
          <p:nvPr/>
        </p:nvSpPr>
        <p:spPr>
          <a:xfrm>
            <a:off x="4732560" y="2827440"/>
            <a:ext cx="2061720" cy="504000"/>
          </a:xfrm>
          <a:prstGeom prst="rect">
            <a:avLst/>
          </a:prstGeom>
          <a:solidFill>
            <a:srgbClr val="ffffff"/>
          </a:solidFill>
          <a:ln w="36000">
            <a:solidFill>
              <a:srgbClr val="808080"/>
            </a:solidFill>
            <a:round/>
          </a:ln>
        </p:spPr>
        <p:txBody>
          <a:bodyPr anchor="ctr" bIns="63000" lIns="108000" rIns="108000" tIns="63000" wrap="none"/>
          <a:p>
            <a:pPr algn="ctr"/>
            <a:r>
              <a:rPr lang="en-US"/>
              <a:t>マーケティング部門</a:t>
            </a:r>
            <a:endParaRPr/>
          </a:p>
        </p:txBody>
      </p:sp>
      <p:sp>
        <p:nvSpPr>
          <p:cNvPr id="79" name="CustomShape 6"/>
          <p:cNvSpPr/>
          <p:nvPr/>
        </p:nvSpPr>
        <p:spPr>
          <a:xfrm>
            <a:off x="6938280" y="2827440"/>
            <a:ext cx="1845720" cy="504000"/>
          </a:xfrm>
          <a:prstGeom prst="rect">
            <a:avLst/>
          </a:prstGeom>
          <a:solidFill>
            <a:srgbClr val="ffffff"/>
          </a:solidFill>
          <a:ln w="36000">
            <a:solidFill>
              <a:srgbClr val="808080"/>
            </a:solidFill>
            <a:round/>
          </a:ln>
        </p:spPr>
        <p:txBody>
          <a:bodyPr anchor="ctr" bIns="63000" lIns="108000" rIns="108000" tIns="63000" wrap="none"/>
          <a:p>
            <a:pPr algn="ctr"/>
            <a:r>
              <a:rPr lang="en-US"/>
              <a:t>カスタマー部門</a:t>
            </a:r>
            <a:endParaRPr/>
          </a:p>
        </p:txBody>
      </p:sp>
      <p:sp>
        <p:nvSpPr>
          <p:cNvPr id="80" name="Line 7"/>
          <p:cNvSpPr/>
          <p:nvPr/>
        </p:nvSpPr>
        <p:spPr>
          <a:xfrm>
            <a:off x="5256000" y="2232000"/>
            <a:ext cx="0" cy="288000"/>
          </a:xfrm>
          <a:prstGeom prst="line">
            <a:avLst/>
          </a:prstGeom>
          <a:ln w="36000">
            <a:solidFill>
              <a:srgbClr val="808080"/>
            </a:solidFill>
            <a:round/>
          </a:ln>
        </p:spPr>
      </p:sp>
      <p:sp>
        <p:nvSpPr>
          <p:cNvPr id="81" name="Line 8"/>
          <p:cNvSpPr/>
          <p:nvPr/>
        </p:nvSpPr>
        <p:spPr>
          <a:xfrm>
            <a:off x="5736600" y="2520000"/>
            <a:ext cx="0" cy="288000"/>
          </a:xfrm>
          <a:prstGeom prst="line">
            <a:avLst/>
          </a:prstGeom>
          <a:ln w="36000">
            <a:solidFill>
              <a:srgbClr val="808080"/>
            </a:solidFill>
            <a:round/>
          </a:ln>
        </p:spPr>
      </p:sp>
      <p:sp>
        <p:nvSpPr>
          <p:cNvPr id="82" name="Line 9"/>
          <p:cNvSpPr/>
          <p:nvPr/>
        </p:nvSpPr>
        <p:spPr>
          <a:xfrm>
            <a:off x="2428560" y="2539440"/>
            <a:ext cx="5400000" cy="0"/>
          </a:xfrm>
          <a:prstGeom prst="line">
            <a:avLst/>
          </a:prstGeom>
          <a:ln w="36000">
            <a:solidFill>
              <a:srgbClr val="808080"/>
            </a:solidFill>
            <a:round/>
          </a:ln>
        </p:spPr>
      </p:sp>
      <p:sp>
        <p:nvSpPr>
          <p:cNvPr id="83" name="Line 10"/>
          <p:cNvSpPr/>
          <p:nvPr/>
        </p:nvSpPr>
        <p:spPr>
          <a:xfrm>
            <a:off x="3868560" y="2539440"/>
            <a:ext cx="0" cy="288000"/>
          </a:xfrm>
          <a:prstGeom prst="line">
            <a:avLst/>
          </a:prstGeom>
          <a:ln w="36000">
            <a:solidFill>
              <a:srgbClr val="808080"/>
            </a:solidFill>
            <a:round/>
          </a:ln>
        </p:spPr>
      </p:sp>
      <p:sp>
        <p:nvSpPr>
          <p:cNvPr id="84" name="Line 11"/>
          <p:cNvSpPr/>
          <p:nvPr/>
        </p:nvSpPr>
        <p:spPr>
          <a:xfrm>
            <a:off x="2428560" y="2539440"/>
            <a:ext cx="0" cy="288000"/>
          </a:xfrm>
          <a:prstGeom prst="line">
            <a:avLst/>
          </a:prstGeom>
          <a:ln w="36000">
            <a:solidFill>
              <a:srgbClr val="808080"/>
            </a:solidFill>
            <a:round/>
          </a:ln>
        </p:spPr>
      </p:sp>
      <p:sp>
        <p:nvSpPr>
          <p:cNvPr id="85" name="Line 12"/>
          <p:cNvSpPr/>
          <p:nvPr/>
        </p:nvSpPr>
        <p:spPr>
          <a:xfrm>
            <a:off x="7828560" y="2539440"/>
            <a:ext cx="0" cy="288000"/>
          </a:xfrm>
          <a:prstGeom prst="line">
            <a:avLst/>
          </a:prstGeom>
          <a:ln w="36000">
            <a:solidFill>
              <a:srgbClr val="808080"/>
            </a:solidFill>
            <a:round/>
          </a:ln>
        </p:spPr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